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8" r:id="rId2"/>
    <p:sldId id="256" r:id="rId3"/>
    <p:sldId id="304" r:id="rId4"/>
    <p:sldId id="298" r:id="rId5"/>
    <p:sldId id="291" r:id="rId6"/>
    <p:sldId id="302" r:id="rId7"/>
    <p:sldId id="299" r:id="rId8"/>
    <p:sldId id="297" r:id="rId9"/>
    <p:sldId id="306" r:id="rId10"/>
    <p:sldId id="292" r:id="rId11"/>
    <p:sldId id="303" r:id="rId12"/>
    <p:sldId id="307" r:id="rId13"/>
    <p:sldId id="28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Yakovlev" initials="AY" lastIdx="1" clrIdx="0">
    <p:extLst>
      <p:ext uri="{19B8F6BF-5375-455C-9EA6-DF929625EA0E}">
        <p15:presenceInfo xmlns:p15="http://schemas.microsoft.com/office/powerpoint/2012/main" userId="S::ayakovle@opentext.com::1bd18388-42c9-4d5c-bbb3-767aaa83c5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9CF87-966D-4F74-BA7D-1276D2ED798B}" v="14" dt="2022-01-17T17:20:00.831"/>
    <p1510:client id="{989054CD-884A-43BD-94D8-676E04B13FDE}" v="832" dt="2022-01-17T23:03:05.345"/>
    <p1510:client id="{B45FBF54-CC88-432F-BEDA-CF798E9EFCA7}" v="276" dt="2022-01-17T00:06:56.813"/>
    <p1510:client id="{BAA4328E-7F0A-44E1-92F9-CC300B2317B9}" v="410" dt="2022-01-16T22:45:26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5570"/>
  </p:normalViewPr>
  <p:slideViewPr>
    <p:cSldViewPr snapToGrid="0" snapToObjects="1">
      <p:cViewPr varScale="1">
        <p:scale>
          <a:sx n="103" d="100"/>
          <a:sy n="103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661DC3-D7E8-4D58-BA7E-799789342AE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AF73EFC0-7CE6-499F-9744-D09BFA605A6D}">
      <dgm:prSet phldrT="[Текст]" phldr="0"/>
      <dgm:spPr/>
      <dgm:t>
        <a:bodyPr/>
        <a:lstStyle/>
        <a:p>
          <a:pPr rtl="0"/>
          <a:r>
            <a:rPr lang="ru-RU" dirty="0">
              <a:latin typeface="Calibri Light" panose="020F0302020204030204"/>
            </a:rPr>
            <a:t>ПЛАТФОРМЫ</a:t>
          </a:r>
          <a:endParaRPr lang="ru-RU" dirty="0"/>
        </a:p>
      </dgm:t>
    </dgm:pt>
    <dgm:pt modelId="{AF387038-E487-4100-8BE8-456E298A00ED}" type="parTrans" cxnId="{7F41957D-3151-40D7-A75C-67FCDD273471}">
      <dgm:prSet/>
      <dgm:spPr/>
      <dgm:t>
        <a:bodyPr/>
        <a:lstStyle/>
        <a:p>
          <a:endParaRPr lang="ru-RU"/>
        </a:p>
      </dgm:t>
    </dgm:pt>
    <dgm:pt modelId="{92B07F6E-ED45-4EF9-B885-9776B8F6B3B4}" type="sibTrans" cxnId="{7F41957D-3151-40D7-A75C-67FCDD273471}">
      <dgm:prSet/>
      <dgm:spPr/>
      <dgm:t>
        <a:bodyPr/>
        <a:lstStyle/>
        <a:p>
          <a:endParaRPr lang="ru-RU"/>
        </a:p>
      </dgm:t>
    </dgm:pt>
    <dgm:pt modelId="{9ADD9810-43F9-498D-B0AE-D2889FF3925C}">
      <dgm:prSet phldrT="[Текст]" phldr="0"/>
      <dgm:spPr/>
      <dgm:t>
        <a:bodyPr/>
        <a:lstStyle/>
        <a:p>
          <a:r>
            <a:rPr lang="ru-RU" dirty="0">
              <a:latin typeface="Calibri Light" panose="020F0302020204030204"/>
            </a:rPr>
            <a:t>ПОРТАЛ</a:t>
          </a:r>
          <a:endParaRPr lang="ru-RU" dirty="0"/>
        </a:p>
      </dgm:t>
    </dgm:pt>
    <dgm:pt modelId="{4EF28B58-A2E1-4BD1-825C-3BDDF4AF9964}" type="parTrans" cxnId="{A4E5AC0C-F118-4F66-B401-CEEE12B09206}">
      <dgm:prSet/>
      <dgm:spPr/>
      <dgm:t>
        <a:bodyPr/>
        <a:lstStyle/>
        <a:p>
          <a:endParaRPr lang="ru-RU"/>
        </a:p>
      </dgm:t>
    </dgm:pt>
    <dgm:pt modelId="{97EE7DF4-E3D9-498D-AA05-9EC5498642E6}" type="sibTrans" cxnId="{A4E5AC0C-F118-4F66-B401-CEEE12B09206}">
      <dgm:prSet/>
      <dgm:spPr/>
      <dgm:t>
        <a:bodyPr/>
        <a:lstStyle/>
        <a:p>
          <a:endParaRPr lang="ru-RU"/>
        </a:p>
      </dgm:t>
    </dgm:pt>
    <dgm:pt modelId="{7A867DD6-ACFD-4AED-8B30-6866A3527043}">
      <dgm:prSet phldr="0"/>
      <dgm:spPr/>
      <dgm:t>
        <a:bodyPr/>
        <a:lstStyle/>
        <a:p>
          <a:r>
            <a:rPr lang="ru-RU" dirty="0">
              <a:latin typeface="Calibri Light" panose="020F0302020204030204"/>
            </a:rPr>
            <a:t>УРОВЕНЬ</a:t>
          </a:r>
          <a:endParaRPr lang="ru-RU" dirty="0"/>
        </a:p>
      </dgm:t>
    </dgm:pt>
    <dgm:pt modelId="{01F7ED73-7FBC-4111-ACEE-28F60F11D4B3}" type="parTrans" cxnId="{F2F9A7F6-9FD1-4B22-952D-00E7F4E91DF7}">
      <dgm:prSet/>
      <dgm:spPr/>
    </dgm:pt>
    <dgm:pt modelId="{BE6916B2-4502-4338-A9B7-3DB702BA37AF}" type="sibTrans" cxnId="{F2F9A7F6-9FD1-4B22-952D-00E7F4E91DF7}">
      <dgm:prSet/>
      <dgm:spPr/>
    </dgm:pt>
    <dgm:pt modelId="{7656A956-73BB-49C8-A346-17089EA0C266}">
      <dgm:prSet phldr="0"/>
      <dgm:spPr/>
      <dgm:t>
        <a:bodyPr/>
        <a:lstStyle/>
        <a:p>
          <a:r>
            <a:rPr lang="ru-RU" dirty="0">
              <a:latin typeface="Calibri Light" panose="020F0302020204030204"/>
            </a:rPr>
            <a:t>ЛАЗЕРЫ</a:t>
          </a:r>
        </a:p>
      </dgm:t>
    </dgm:pt>
    <dgm:pt modelId="{A04CF604-A696-47F3-AF0A-F405F534B8F0}" type="parTrans" cxnId="{0B19C72B-093C-4EDA-8DB2-7BFA3BDC4C54}">
      <dgm:prSet/>
      <dgm:spPr/>
    </dgm:pt>
    <dgm:pt modelId="{709D9673-AAB4-4A4B-8233-4C22EC7D0D9B}" type="sibTrans" cxnId="{0B19C72B-093C-4EDA-8DB2-7BFA3BDC4C54}">
      <dgm:prSet/>
      <dgm:spPr/>
    </dgm:pt>
    <dgm:pt modelId="{665C2BF6-8F7F-47CE-8EF3-94717E8A39D4}" type="pres">
      <dgm:prSet presAssocID="{9D661DC3-D7E8-4D58-BA7E-799789342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03591C-567F-4E00-9E43-3ED7597BCA16}" type="pres">
      <dgm:prSet presAssocID="{7A867DD6-ACFD-4AED-8B30-6866A3527043}" presName="hierRoot1" presStyleCnt="0"/>
      <dgm:spPr/>
    </dgm:pt>
    <dgm:pt modelId="{320BB35C-7D5E-43AE-AA4C-64E0C99DEF56}" type="pres">
      <dgm:prSet presAssocID="{7A867DD6-ACFD-4AED-8B30-6866A3527043}" presName="composite" presStyleCnt="0"/>
      <dgm:spPr/>
    </dgm:pt>
    <dgm:pt modelId="{000CF324-BB8A-49D6-B183-CCFB6F93A007}" type="pres">
      <dgm:prSet presAssocID="{7A867DD6-ACFD-4AED-8B30-6866A3527043}" presName="background" presStyleLbl="node0" presStyleIdx="0" presStyleCnt="1"/>
      <dgm:spPr/>
    </dgm:pt>
    <dgm:pt modelId="{59A954A3-27B2-4F0B-9991-B7211B21F91C}" type="pres">
      <dgm:prSet presAssocID="{7A867DD6-ACFD-4AED-8B30-6866A3527043}" presName="text" presStyleLbl="fgAcc0" presStyleIdx="0" presStyleCnt="1">
        <dgm:presLayoutVars>
          <dgm:chPref val="3"/>
        </dgm:presLayoutVars>
      </dgm:prSet>
      <dgm:spPr/>
    </dgm:pt>
    <dgm:pt modelId="{6F8434B0-1CEB-4DF1-BAC5-6E319CE8DEA4}" type="pres">
      <dgm:prSet presAssocID="{7A867DD6-ACFD-4AED-8B30-6866A3527043}" presName="hierChild2" presStyleCnt="0"/>
      <dgm:spPr/>
    </dgm:pt>
    <dgm:pt modelId="{3B7C237A-C0BB-4723-8509-5A9D0D330C04}" type="pres">
      <dgm:prSet presAssocID="{AF387038-E487-4100-8BE8-456E298A00ED}" presName="Name10" presStyleLbl="parChTrans1D2" presStyleIdx="0" presStyleCnt="3"/>
      <dgm:spPr/>
    </dgm:pt>
    <dgm:pt modelId="{FB2AAC06-4DFB-40FE-B7D7-A27EAA95B54D}" type="pres">
      <dgm:prSet presAssocID="{AF73EFC0-7CE6-499F-9744-D09BFA605A6D}" presName="hierRoot2" presStyleCnt="0"/>
      <dgm:spPr/>
    </dgm:pt>
    <dgm:pt modelId="{FB13A390-FA71-4382-A86E-CD24606DE5E2}" type="pres">
      <dgm:prSet presAssocID="{AF73EFC0-7CE6-499F-9744-D09BFA605A6D}" presName="composite2" presStyleCnt="0"/>
      <dgm:spPr/>
    </dgm:pt>
    <dgm:pt modelId="{76575FBA-A2A3-4206-9657-54F083D4F3CA}" type="pres">
      <dgm:prSet presAssocID="{AF73EFC0-7CE6-499F-9744-D09BFA605A6D}" presName="background2" presStyleLbl="node2" presStyleIdx="0" presStyleCnt="3"/>
      <dgm:spPr/>
    </dgm:pt>
    <dgm:pt modelId="{CDD6B9CE-2408-4B8A-92E3-6DB83234AF8F}" type="pres">
      <dgm:prSet presAssocID="{AF73EFC0-7CE6-499F-9744-D09BFA605A6D}" presName="text2" presStyleLbl="fgAcc2" presStyleIdx="0" presStyleCnt="3">
        <dgm:presLayoutVars>
          <dgm:chPref val="3"/>
        </dgm:presLayoutVars>
      </dgm:prSet>
      <dgm:spPr/>
    </dgm:pt>
    <dgm:pt modelId="{9636CA07-1A5C-48E3-BCC5-4A4C32081440}" type="pres">
      <dgm:prSet presAssocID="{AF73EFC0-7CE6-499F-9744-D09BFA605A6D}" presName="hierChild3" presStyleCnt="0"/>
      <dgm:spPr/>
    </dgm:pt>
    <dgm:pt modelId="{85D41632-A0B8-4CE4-A718-6A85BDF18B81}" type="pres">
      <dgm:prSet presAssocID="{A04CF604-A696-47F3-AF0A-F405F534B8F0}" presName="Name10" presStyleLbl="parChTrans1D2" presStyleIdx="1" presStyleCnt="3"/>
      <dgm:spPr/>
    </dgm:pt>
    <dgm:pt modelId="{A6ECF9FD-EDD3-443F-97DF-DCD18E5BC926}" type="pres">
      <dgm:prSet presAssocID="{7656A956-73BB-49C8-A346-17089EA0C266}" presName="hierRoot2" presStyleCnt="0"/>
      <dgm:spPr/>
    </dgm:pt>
    <dgm:pt modelId="{6C65B25D-B93C-489E-8C1C-BD8E5F52672F}" type="pres">
      <dgm:prSet presAssocID="{7656A956-73BB-49C8-A346-17089EA0C266}" presName="composite2" presStyleCnt="0"/>
      <dgm:spPr/>
    </dgm:pt>
    <dgm:pt modelId="{F3599A6B-F615-4516-822B-52948CB10C78}" type="pres">
      <dgm:prSet presAssocID="{7656A956-73BB-49C8-A346-17089EA0C266}" presName="background2" presStyleLbl="node2" presStyleIdx="1" presStyleCnt="3"/>
      <dgm:spPr/>
    </dgm:pt>
    <dgm:pt modelId="{F44504C3-B086-4C4D-9B90-ACF7DECC28B9}" type="pres">
      <dgm:prSet presAssocID="{7656A956-73BB-49C8-A346-17089EA0C266}" presName="text2" presStyleLbl="fgAcc2" presStyleIdx="1" presStyleCnt="3">
        <dgm:presLayoutVars>
          <dgm:chPref val="3"/>
        </dgm:presLayoutVars>
      </dgm:prSet>
      <dgm:spPr/>
    </dgm:pt>
    <dgm:pt modelId="{40305E08-7E91-4870-81E6-5CAAFDE94D15}" type="pres">
      <dgm:prSet presAssocID="{7656A956-73BB-49C8-A346-17089EA0C266}" presName="hierChild3" presStyleCnt="0"/>
      <dgm:spPr/>
    </dgm:pt>
    <dgm:pt modelId="{3AC6E70E-3957-42D6-AB32-AF449262AED4}" type="pres">
      <dgm:prSet presAssocID="{4EF28B58-A2E1-4BD1-825C-3BDDF4AF9964}" presName="Name10" presStyleLbl="parChTrans1D2" presStyleIdx="2" presStyleCnt="3"/>
      <dgm:spPr/>
    </dgm:pt>
    <dgm:pt modelId="{06A46582-9F76-4BA2-AD4B-9A31F4914BAA}" type="pres">
      <dgm:prSet presAssocID="{9ADD9810-43F9-498D-B0AE-D2889FF3925C}" presName="hierRoot2" presStyleCnt="0"/>
      <dgm:spPr/>
    </dgm:pt>
    <dgm:pt modelId="{0E643479-D47C-4158-AE6C-DA72F74DF7FE}" type="pres">
      <dgm:prSet presAssocID="{9ADD9810-43F9-498D-B0AE-D2889FF3925C}" presName="composite2" presStyleCnt="0"/>
      <dgm:spPr/>
    </dgm:pt>
    <dgm:pt modelId="{2E0C0B7B-2C6D-457F-83F2-BF945F20CAA1}" type="pres">
      <dgm:prSet presAssocID="{9ADD9810-43F9-498D-B0AE-D2889FF3925C}" presName="background2" presStyleLbl="node2" presStyleIdx="2" presStyleCnt="3"/>
      <dgm:spPr/>
    </dgm:pt>
    <dgm:pt modelId="{EE917E62-AD09-46A2-9FCD-B4AC5067D945}" type="pres">
      <dgm:prSet presAssocID="{9ADD9810-43F9-498D-B0AE-D2889FF3925C}" presName="text2" presStyleLbl="fgAcc2" presStyleIdx="2" presStyleCnt="3">
        <dgm:presLayoutVars>
          <dgm:chPref val="3"/>
        </dgm:presLayoutVars>
      </dgm:prSet>
      <dgm:spPr/>
    </dgm:pt>
    <dgm:pt modelId="{8D3EA3FC-2294-484B-95CF-5264781A4F09}" type="pres">
      <dgm:prSet presAssocID="{9ADD9810-43F9-498D-B0AE-D2889FF3925C}" presName="hierChild3" presStyleCnt="0"/>
      <dgm:spPr/>
    </dgm:pt>
  </dgm:ptLst>
  <dgm:cxnLst>
    <dgm:cxn modelId="{A4E5AC0C-F118-4F66-B401-CEEE12B09206}" srcId="{7A867DD6-ACFD-4AED-8B30-6866A3527043}" destId="{9ADD9810-43F9-498D-B0AE-D2889FF3925C}" srcOrd="2" destOrd="0" parTransId="{4EF28B58-A2E1-4BD1-825C-3BDDF4AF9964}" sibTransId="{97EE7DF4-E3D9-498D-AA05-9EC5498642E6}"/>
    <dgm:cxn modelId="{BE81D815-AF76-4C73-8A8A-F6900DFE39A3}" type="presOf" srcId="{AF387038-E487-4100-8BE8-456E298A00ED}" destId="{3B7C237A-C0BB-4723-8509-5A9D0D330C04}" srcOrd="0" destOrd="0" presId="urn:microsoft.com/office/officeart/2005/8/layout/hierarchy1"/>
    <dgm:cxn modelId="{8564A81C-1C98-4BAF-BC2E-7C1B5E956A25}" type="presOf" srcId="{A04CF604-A696-47F3-AF0A-F405F534B8F0}" destId="{85D41632-A0B8-4CE4-A718-6A85BDF18B81}" srcOrd="0" destOrd="0" presId="urn:microsoft.com/office/officeart/2005/8/layout/hierarchy1"/>
    <dgm:cxn modelId="{0B19C72B-093C-4EDA-8DB2-7BFA3BDC4C54}" srcId="{7A867DD6-ACFD-4AED-8B30-6866A3527043}" destId="{7656A956-73BB-49C8-A346-17089EA0C266}" srcOrd="1" destOrd="0" parTransId="{A04CF604-A696-47F3-AF0A-F405F534B8F0}" sibTransId="{709D9673-AAB4-4A4B-8233-4C22EC7D0D9B}"/>
    <dgm:cxn modelId="{C50A4866-ED22-4845-910B-664BB844A85B}" type="presOf" srcId="{7A867DD6-ACFD-4AED-8B30-6866A3527043}" destId="{59A954A3-27B2-4F0B-9991-B7211B21F91C}" srcOrd="0" destOrd="0" presId="urn:microsoft.com/office/officeart/2005/8/layout/hierarchy1"/>
    <dgm:cxn modelId="{7F41957D-3151-40D7-A75C-67FCDD273471}" srcId="{7A867DD6-ACFD-4AED-8B30-6866A3527043}" destId="{AF73EFC0-7CE6-499F-9744-D09BFA605A6D}" srcOrd="0" destOrd="0" parTransId="{AF387038-E487-4100-8BE8-456E298A00ED}" sibTransId="{92B07F6E-ED45-4EF9-B885-9776B8F6B3B4}"/>
    <dgm:cxn modelId="{0BE89AA1-3AA4-4503-AAD2-2D6D2E021B7D}" type="presOf" srcId="{9ADD9810-43F9-498D-B0AE-D2889FF3925C}" destId="{EE917E62-AD09-46A2-9FCD-B4AC5067D945}" srcOrd="0" destOrd="0" presId="urn:microsoft.com/office/officeart/2005/8/layout/hierarchy1"/>
    <dgm:cxn modelId="{B33A0AD4-B6C8-4D49-9C14-0BDE5D2045D2}" type="presOf" srcId="{AF73EFC0-7CE6-499F-9744-D09BFA605A6D}" destId="{CDD6B9CE-2408-4B8A-92E3-6DB83234AF8F}" srcOrd="0" destOrd="0" presId="urn:microsoft.com/office/officeart/2005/8/layout/hierarchy1"/>
    <dgm:cxn modelId="{3AE64ED4-08CC-4A8B-B2E7-CADC8E2D4FA2}" type="presOf" srcId="{7656A956-73BB-49C8-A346-17089EA0C266}" destId="{F44504C3-B086-4C4D-9B90-ACF7DECC28B9}" srcOrd="0" destOrd="0" presId="urn:microsoft.com/office/officeart/2005/8/layout/hierarchy1"/>
    <dgm:cxn modelId="{128713EC-E495-4905-85FD-D82ADDA68B52}" type="presOf" srcId="{4EF28B58-A2E1-4BD1-825C-3BDDF4AF9964}" destId="{3AC6E70E-3957-42D6-AB32-AF449262AED4}" srcOrd="0" destOrd="0" presId="urn:microsoft.com/office/officeart/2005/8/layout/hierarchy1"/>
    <dgm:cxn modelId="{F2F9A7F6-9FD1-4B22-952D-00E7F4E91DF7}" srcId="{9D661DC3-D7E8-4D58-BA7E-799789342AE0}" destId="{7A867DD6-ACFD-4AED-8B30-6866A3527043}" srcOrd="0" destOrd="0" parTransId="{01F7ED73-7FBC-4111-ACEE-28F60F11D4B3}" sibTransId="{BE6916B2-4502-4338-A9B7-3DB702BA37AF}"/>
    <dgm:cxn modelId="{C20559FC-F423-46C7-A58D-8CA92ACFA6C5}" type="presOf" srcId="{9D661DC3-D7E8-4D58-BA7E-799789342AE0}" destId="{665C2BF6-8F7F-47CE-8EF3-94717E8A39D4}" srcOrd="0" destOrd="0" presId="urn:microsoft.com/office/officeart/2005/8/layout/hierarchy1"/>
    <dgm:cxn modelId="{F08EB1CC-18EE-473E-B6CB-F6E2BF78E32F}" type="presParOf" srcId="{665C2BF6-8F7F-47CE-8EF3-94717E8A39D4}" destId="{EA03591C-567F-4E00-9E43-3ED7597BCA16}" srcOrd="0" destOrd="0" presId="urn:microsoft.com/office/officeart/2005/8/layout/hierarchy1"/>
    <dgm:cxn modelId="{C771B02A-7DC8-4E14-9D7D-A864EED40A66}" type="presParOf" srcId="{EA03591C-567F-4E00-9E43-3ED7597BCA16}" destId="{320BB35C-7D5E-43AE-AA4C-64E0C99DEF56}" srcOrd="0" destOrd="0" presId="urn:microsoft.com/office/officeart/2005/8/layout/hierarchy1"/>
    <dgm:cxn modelId="{3B079F4D-BEAB-47FF-BC78-80D0568B3C40}" type="presParOf" srcId="{320BB35C-7D5E-43AE-AA4C-64E0C99DEF56}" destId="{000CF324-BB8A-49D6-B183-CCFB6F93A007}" srcOrd="0" destOrd="0" presId="urn:microsoft.com/office/officeart/2005/8/layout/hierarchy1"/>
    <dgm:cxn modelId="{CB1F034F-BDE0-47F5-AAB4-AC7DEA06CCFF}" type="presParOf" srcId="{320BB35C-7D5E-43AE-AA4C-64E0C99DEF56}" destId="{59A954A3-27B2-4F0B-9991-B7211B21F91C}" srcOrd="1" destOrd="0" presId="urn:microsoft.com/office/officeart/2005/8/layout/hierarchy1"/>
    <dgm:cxn modelId="{FB46DAA7-BB7C-485A-BC48-74BD466E24DE}" type="presParOf" srcId="{EA03591C-567F-4E00-9E43-3ED7597BCA16}" destId="{6F8434B0-1CEB-4DF1-BAC5-6E319CE8DEA4}" srcOrd="1" destOrd="0" presId="urn:microsoft.com/office/officeart/2005/8/layout/hierarchy1"/>
    <dgm:cxn modelId="{0711027C-9EBF-4CC9-AA00-FBB3B9EA994F}" type="presParOf" srcId="{6F8434B0-1CEB-4DF1-BAC5-6E319CE8DEA4}" destId="{3B7C237A-C0BB-4723-8509-5A9D0D330C04}" srcOrd="0" destOrd="0" presId="urn:microsoft.com/office/officeart/2005/8/layout/hierarchy1"/>
    <dgm:cxn modelId="{F5AB53A4-2343-41CA-9BE0-A60258944AA7}" type="presParOf" srcId="{6F8434B0-1CEB-4DF1-BAC5-6E319CE8DEA4}" destId="{FB2AAC06-4DFB-40FE-B7D7-A27EAA95B54D}" srcOrd="1" destOrd="0" presId="urn:microsoft.com/office/officeart/2005/8/layout/hierarchy1"/>
    <dgm:cxn modelId="{220EE0E1-2EBA-4BA8-BD0F-D18B9A0FE374}" type="presParOf" srcId="{FB2AAC06-4DFB-40FE-B7D7-A27EAA95B54D}" destId="{FB13A390-FA71-4382-A86E-CD24606DE5E2}" srcOrd="0" destOrd="0" presId="urn:microsoft.com/office/officeart/2005/8/layout/hierarchy1"/>
    <dgm:cxn modelId="{FC7A71C2-978A-49B3-8440-3414079A6890}" type="presParOf" srcId="{FB13A390-FA71-4382-A86E-CD24606DE5E2}" destId="{76575FBA-A2A3-4206-9657-54F083D4F3CA}" srcOrd="0" destOrd="0" presId="urn:microsoft.com/office/officeart/2005/8/layout/hierarchy1"/>
    <dgm:cxn modelId="{E3E30A74-BDF4-4CD2-ADDE-7B22E8226F30}" type="presParOf" srcId="{FB13A390-FA71-4382-A86E-CD24606DE5E2}" destId="{CDD6B9CE-2408-4B8A-92E3-6DB83234AF8F}" srcOrd="1" destOrd="0" presId="urn:microsoft.com/office/officeart/2005/8/layout/hierarchy1"/>
    <dgm:cxn modelId="{07B773C6-0128-4BB1-AF53-E1F12DF897F4}" type="presParOf" srcId="{FB2AAC06-4DFB-40FE-B7D7-A27EAA95B54D}" destId="{9636CA07-1A5C-48E3-BCC5-4A4C32081440}" srcOrd="1" destOrd="0" presId="urn:microsoft.com/office/officeart/2005/8/layout/hierarchy1"/>
    <dgm:cxn modelId="{6100223F-AE0A-450E-95B0-5D2A782B3DDF}" type="presParOf" srcId="{6F8434B0-1CEB-4DF1-BAC5-6E319CE8DEA4}" destId="{85D41632-A0B8-4CE4-A718-6A85BDF18B81}" srcOrd="2" destOrd="0" presId="urn:microsoft.com/office/officeart/2005/8/layout/hierarchy1"/>
    <dgm:cxn modelId="{DE09EDA1-659C-40F5-922E-4789044AE0F2}" type="presParOf" srcId="{6F8434B0-1CEB-4DF1-BAC5-6E319CE8DEA4}" destId="{A6ECF9FD-EDD3-443F-97DF-DCD18E5BC926}" srcOrd="3" destOrd="0" presId="urn:microsoft.com/office/officeart/2005/8/layout/hierarchy1"/>
    <dgm:cxn modelId="{BAB03D5D-064C-4DF2-A31A-C5FC829C8C58}" type="presParOf" srcId="{A6ECF9FD-EDD3-443F-97DF-DCD18E5BC926}" destId="{6C65B25D-B93C-489E-8C1C-BD8E5F52672F}" srcOrd="0" destOrd="0" presId="urn:microsoft.com/office/officeart/2005/8/layout/hierarchy1"/>
    <dgm:cxn modelId="{5ABE953E-0490-449D-A36D-48E76E861909}" type="presParOf" srcId="{6C65B25D-B93C-489E-8C1C-BD8E5F52672F}" destId="{F3599A6B-F615-4516-822B-52948CB10C78}" srcOrd="0" destOrd="0" presId="urn:microsoft.com/office/officeart/2005/8/layout/hierarchy1"/>
    <dgm:cxn modelId="{76D9A6AA-838F-4D36-80A3-AE92058E675A}" type="presParOf" srcId="{6C65B25D-B93C-489E-8C1C-BD8E5F52672F}" destId="{F44504C3-B086-4C4D-9B90-ACF7DECC28B9}" srcOrd="1" destOrd="0" presId="urn:microsoft.com/office/officeart/2005/8/layout/hierarchy1"/>
    <dgm:cxn modelId="{20517F48-2D46-4B5F-B905-EC65166B70B9}" type="presParOf" srcId="{A6ECF9FD-EDD3-443F-97DF-DCD18E5BC926}" destId="{40305E08-7E91-4870-81E6-5CAAFDE94D15}" srcOrd="1" destOrd="0" presId="urn:microsoft.com/office/officeart/2005/8/layout/hierarchy1"/>
    <dgm:cxn modelId="{5B09D88C-0565-478D-8E1C-152EB2206576}" type="presParOf" srcId="{6F8434B0-1CEB-4DF1-BAC5-6E319CE8DEA4}" destId="{3AC6E70E-3957-42D6-AB32-AF449262AED4}" srcOrd="4" destOrd="0" presId="urn:microsoft.com/office/officeart/2005/8/layout/hierarchy1"/>
    <dgm:cxn modelId="{E9C61960-E7E9-4918-8EF9-D11F422D4C6E}" type="presParOf" srcId="{6F8434B0-1CEB-4DF1-BAC5-6E319CE8DEA4}" destId="{06A46582-9F76-4BA2-AD4B-9A31F4914BAA}" srcOrd="5" destOrd="0" presId="urn:microsoft.com/office/officeart/2005/8/layout/hierarchy1"/>
    <dgm:cxn modelId="{05F38FAB-5B36-4A44-99FC-E4DDD692DCA2}" type="presParOf" srcId="{06A46582-9F76-4BA2-AD4B-9A31F4914BAA}" destId="{0E643479-D47C-4158-AE6C-DA72F74DF7FE}" srcOrd="0" destOrd="0" presId="urn:microsoft.com/office/officeart/2005/8/layout/hierarchy1"/>
    <dgm:cxn modelId="{5053CA51-86E1-4CCB-A0D8-A9FE3AD109C0}" type="presParOf" srcId="{0E643479-D47C-4158-AE6C-DA72F74DF7FE}" destId="{2E0C0B7B-2C6D-457F-83F2-BF945F20CAA1}" srcOrd="0" destOrd="0" presId="urn:microsoft.com/office/officeart/2005/8/layout/hierarchy1"/>
    <dgm:cxn modelId="{E39ACDEF-499E-4972-BB2B-9B3F9951BCE6}" type="presParOf" srcId="{0E643479-D47C-4158-AE6C-DA72F74DF7FE}" destId="{EE917E62-AD09-46A2-9FCD-B4AC5067D945}" srcOrd="1" destOrd="0" presId="urn:microsoft.com/office/officeart/2005/8/layout/hierarchy1"/>
    <dgm:cxn modelId="{A60F60BB-05FB-4027-8BEA-F09BCC328F9E}" type="presParOf" srcId="{06A46582-9F76-4BA2-AD4B-9A31F4914BAA}" destId="{8D3EA3FC-2294-484B-95CF-5264781A4F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6E70E-3957-42D6-AB32-AF449262AED4}">
      <dsp:nvSpPr>
        <dsp:cNvPr id="0" name=""/>
        <dsp:cNvSpPr/>
      </dsp:nvSpPr>
      <dsp:spPr>
        <a:xfrm>
          <a:off x="5437897" y="1928181"/>
          <a:ext cx="3703738" cy="881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594"/>
              </a:lnTo>
              <a:lnTo>
                <a:pt x="3703738" y="600594"/>
              </a:lnTo>
              <a:lnTo>
                <a:pt x="3703738" y="88132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41632-A0B8-4CE4-A718-6A85BDF18B81}">
      <dsp:nvSpPr>
        <dsp:cNvPr id="0" name=""/>
        <dsp:cNvSpPr/>
      </dsp:nvSpPr>
      <dsp:spPr>
        <a:xfrm>
          <a:off x="5392177" y="1928181"/>
          <a:ext cx="91440" cy="8813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132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C237A-C0BB-4723-8509-5A9D0D330C04}">
      <dsp:nvSpPr>
        <dsp:cNvPr id="0" name=""/>
        <dsp:cNvSpPr/>
      </dsp:nvSpPr>
      <dsp:spPr>
        <a:xfrm>
          <a:off x="1734159" y="1928181"/>
          <a:ext cx="3703738" cy="881321"/>
        </a:xfrm>
        <a:custGeom>
          <a:avLst/>
          <a:gdLst/>
          <a:ahLst/>
          <a:cxnLst/>
          <a:rect l="0" t="0" r="0" b="0"/>
          <a:pathLst>
            <a:path>
              <a:moveTo>
                <a:pt x="3703738" y="0"/>
              </a:moveTo>
              <a:lnTo>
                <a:pt x="3703738" y="600594"/>
              </a:lnTo>
              <a:lnTo>
                <a:pt x="0" y="600594"/>
              </a:lnTo>
              <a:lnTo>
                <a:pt x="0" y="88132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CF324-BB8A-49D6-B183-CCFB6F93A007}">
      <dsp:nvSpPr>
        <dsp:cNvPr id="0" name=""/>
        <dsp:cNvSpPr/>
      </dsp:nvSpPr>
      <dsp:spPr>
        <a:xfrm>
          <a:off x="3922732" y="3921"/>
          <a:ext cx="3030331" cy="19242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954A3-27B2-4F0B-9991-B7211B21F91C}">
      <dsp:nvSpPr>
        <dsp:cNvPr id="0" name=""/>
        <dsp:cNvSpPr/>
      </dsp:nvSpPr>
      <dsp:spPr>
        <a:xfrm>
          <a:off x="4259435" y="323789"/>
          <a:ext cx="3030331" cy="1924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Calibri Light" panose="020F0302020204030204"/>
            </a:rPr>
            <a:t>УРОВЕНЬ</a:t>
          </a:r>
          <a:endParaRPr lang="ru-RU" sz="3600" kern="1200" dirty="0"/>
        </a:p>
      </dsp:txBody>
      <dsp:txXfrm>
        <a:off x="4315795" y="380149"/>
        <a:ext cx="2917611" cy="1811540"/>
      </dsp:txXfrm>
    </dsp:sp>
    <dsp:sp modelId="{76575FBA-A2A3-4206-9657-54F083D4F3CA}">
      <dsp:nvSpPr>
        <dsp:cNvPr id="0" name=""/>
        <dsp:cNvSpPr/>
      </dsp:nvSpPr>
      <dsp:spPr>
        <a:xfrm>
          <a:off x="218994" y="2809503"/>
          <a:ext cx="3030331" cy="1924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6B9CE-2408-4B8A-92E3-6DB83234AF8F}">
      <dsp:nvSpPr>
        <dsp:cNvPr id="0" name=""/>
        <dsp:cNvSpPr/>
      </dsp:nvSpPr>
      <dsp:spPr>
        <a:xfrm>
          <a:off x="555697" y="3129371"/>
          <a:ext cx="3030331" cy="1924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Calibri Light" panose="020F0302020204030204"/>
            </a:rPr>
            <a:t>ПЛАТФОРМЫ</a:t>
          </a:r>
          <a:endParaRPr lang="ru-RU" sz="3600" kern="1200" dirty="0"/>
        </a:p>
      </dsp:txBody>
      <dsp:txXfrm>
        <a:off x="612057" y="3185731"/>
        <a:ext cx="2917611" cy="1811540"/>
      </dsp:txXfrm>
    </dsp:sp>
    <dsp:sp modelId="{F3599A6B-F615-4516-822B-52948CB10C78}">
      <dsp:nvSpPr>
        <dsp:cNvPr id="0" name=""/>
        <dsp:cNvSpPr/>
      </dsp:nvSpPr>
      <dsp:spPr>
        <a:xfrm>
          <a:off x="3922732" y="2809503"/>
          <a:ext cx="3030331" cy="1924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504C3-B086-4C4D-9B90-ACF7DECC28B9}">
      <dsp:nvSpPr>
        <dsp:cNvPr id="0" name=""/>
        <dsp:cNvSpPr/>
      </dsp:nvSpPr>
      <dsp:spPr>
        <a:xfrm>
          <a:off x="4259435" y="3129371"/>
          <a:ext cx="3030331" cy="1924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Calibri Light" panose="020F0302020204030204"/>
            </a:rPr>
            <a:t>ЛАЗЕРЫ</a:t>
          </a:r>
        </a:p>
      </dsp:txBody>
      <dsp:txXfrm>
        <a:off x="4315795" y="3185731"/>
        <a:ext cx="2917611" cy="1811540"/>
      </dsp:txXfrm>
    </dsp:sp>
    <dsp:sp modelId="{2E0C0B7B-2C6D-457F-83F2-BF945F20CAA1}">
      <dsp:nvSpPr>
        <dsp:cNvPr id="0" name=""/>
        <dsp:cNvSpPr/>
      </dsp:nvSpPr>
      <dsp:spPr>
        <a:xfrm>
          <a:off x="7626470" y="2809503"/>
          <a:ext cx="3030331" cy="19242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17E62-AD09-46A2-9FCD-B4AC5067D945}">
      <dsp:nvSpPr>
        <dsp:cNvPr id="0" name=""/>
        <dsp:cNvSpPr/>
      </dsp:nvSpPr>
      <dsp:spPr>
        <a:xfrm>
          <a:off x="7963173" y="3129371"/>
          <a:ext cx="3030331" cy="1924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>
              <a:latin typeface="Calibri Light" panose="020F0302020204030204"/>
            </a:rPr>
            <a:t>ПОРТАЛ</a:t>
          </a:r>
          <a:endParaRPr lang="ru-RU" sz="3600" kern="1200" dirty="0"/>
        </a:p>
      </dsp:txBody>
      <dsp:txXfrm>
        <a:off x="8019533" y="3185731"/>
        <a:ext cx="2917611" cy="1811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08250-2C4F-9B40-9751-7A68B9F7AEE2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88969-3D56-6647-A363-B5E0BBF38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3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4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5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8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8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9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4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1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3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7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A5B10-85F4-C440-AC97-B37574A78C2B}"/>
              </a:ext>
            </a:extLst>
          </p:cNvPr>
          <p:cNvSpPr txBox="1"/>
          <p:nvPr/>
        </p:nvSpPr>
        <p:spPr>
          <a:xfrm>
            <a:off x="869821" y="382012"/>
            <a:ext cx="10452357" cy="603960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800" b="1" dirty="0">
              <a:solidFill>
                <a:schemeClr val="bg1"/>
              </a:solidFill>
            </a:endParaRPr>
          </a:p>
          <a:p>
            <a:pPr algn="ctr"/>
            <a:r>
              <a:rPr lang="ru-RU" sz="5400" i="1" dirty="0" err="1">
                <a:ln w="0"/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Comic Sans MS"/>
                <a:cs typeface="Arial"/>
              </a:rPr>
              <a:t>Season</a:t>
            </a:r>
            <a:r>
              <a:rPr lang="ru-RU" sz="5400" i="1" dirty="0">
                <a:ln w="0"/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Comic Sans MS"/>
                <a:cs typeface="Arial"/>
              </a:rPr>
              <a:t> </a:t>
            </a:r>
            <a:r>
              <a:rPr lang="ru-RU" sz="5400" i="1" dirty="0" err="1">
                <a:ln w="0"/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Comic Sans MS"/>
                <a:cs typeface="Arial"/>
              </a:rPr>
              <a:t>Rider</a:t>
            </a:r>
          </a:p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u="sng" dirty="0">
                <a:solidFill>
                  <a:schemeClr val="bg1"/>
                </a:solidFill>
              </a:rPr>
              <a:t>Выполнили: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Яковлев Андрей </a:t>
            </a:r>
            <a:endParaRPr lang="ru-RU" sz="220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  <a:cs typeface="Calibri"/>
              </a:rPr>
              <a:t>6Б класс</a:t>
            </a:r>
            <a:endParaRPr lang="ru-RU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Сенорм</a:t>
            </a:r>
            <a:r>
              <a:rPr lang="ru-RU" sz="2200" dirty="0">
                <a:solidFill>
                  <a:schemeClr val="bg1"/>
                </a:solidFill>
              </a:rPr>
              <a:t> Леон</a:t>
            </a:r>
            <a:endParaRPr lang="ru-RU" sz="2200" dirty="0">
              <a:solidFill>
                <a:schemeClr val="bg1"/>
              </a:solidFill>
              <a:cs typeface="Calibri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Государственное бюджетное общеобразовательное учреждение средняя общеобразовательная школа №619</a:t>
            </a:r>
            <a:endParaRPr lang="ru-RU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ru-RU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ru-RU" sz="2200" dirty="0">
              <a:solidFill>
                <a:schemeClr val="bg1"/>
              </a:solidFill>
              <a:cs typeface="Calibri"/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Санкт-Петербург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2022 год</a:t>
            </a:r>
            <a:endParaRPr lang="ru-RU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Рисунок 21">
            <a:extLst>
              <a:ext uri="{FF2B5EF4-FFF2-40B4-BE49-F238E27FC236}">
                <a16:creationId xmlns:a16="http://schemas.microsoft.com/office/drawing/2014/main" id="{DE08D99E-3D47-496A-821D-B3BFCDB0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3" y="1296889"/>
            <a:ext cx="3207980" cy="290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ПЛАН РАЗВИТИЯ ИГРЫ</a:t>
            </a:r>
          </a:p>
        </p:txBody>
      </p:sp>
      <p:pic>
        <p:nvPicPr>
          <p:cNvPr id="16" name="Рисунок 15" descr="Изображение выглядит как текс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1D88BBB8-AEE0-4D1F-870F-DEA2F93C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80000">
            <a:off x="1814610" y="4182760"/>
            <a:ext cx="2238154" cy="2238154"/>
          </a:xfrm>
          <a:prstGeom prst="rect">
            <a:avLst/>
          </a:prstGeom>
        </p:spPr>
      </p:pic>
      <p:pic>
        <p:nvPicPr>
          <p:cNvPr id="18" name="Рисунок 15" descr="Изображение выглядит как текс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3B4C0C34-F1C4-4F23-9018-B1F46AED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220000">
            <a:off x="860182" y="1859094"/>
            <a:ext cx="1414131" cy="1414131"/>
          </a:xfrm>
          <a:prstGeom prst="rect">
            <a:avLst/>
          </a:prstGeom>
        </p:spPr>
      </p:pic>
      <p:pic>
        <p:nvPicPr>
          <p:cNvPr id="20" name="Рисунок 15" descr="Изображение выглядит как текс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7BAB412D-5CDF-4462-A7C7-29EF170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220000">
            <a:off x="6754796" y="5041351"/>
            <a:ext cx="1414131" cy="1414131"/>
          </a:xfrm>
          <a:prstGeom prst="rect">
            <a:avLst/>
          </a:prstGeom>
        </p:spPr>
      </p:pic>
      <p:pic>
        <p:nvPicPr>
          <p:cNvPr id="22" name="Рисунок 15" descr="Изображение выглядит как текс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623D10CA-9A0D-435B-A797-822F41FE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80000">
            <a:off x="7768982" y="1646822"/>
            <a:ext cx="1414131" cy="1414131"/>
          </a:xfrm>
          <a:prstGeom prst="rect">
            <a:avLst/>
          </a:prstGeom>
        </p:spPr>
      </p:pic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673E1EC6-E43D-47BC-93B5-A2C57391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pic>
        <p:nvPicPr>
          <p:cNvPr id="28" name="Рисунок 15" descr="Изображение выглядит как текст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30909B71-4C3F-4D60-A80E-FB445CD2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60000">
            <a:off x="8703414" y="2137365"/>
            <a:ext cx="3683940" cy="3683940"/>
          </a:xfrm>
          <a:prstGeom prst="rect">
            <a:avLst/>
          </a:prstGeom>
        </p:spPr>
      </p:pic>
      <p:pic>
        <p:nvPicPr>
          <p:cNvPr id="23" name="Рисунок 23" descr="Изображение выглядит как природа, внешний, облака, гора&#10;&#10;Автоматически созданное описание">
            <a:extLst>
              <a:ext uri="{FF2B5EF4-FFF2-40B4-BE49-F238E27FC236}">
                <a16:creationId xmlns:a16="http://schemas.microsoft.com/office/drawing/2014/main" id="{0276B8AE-1E01-4673-82ED-C5D72D347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" t="15290" r="-223" b="6027"/>
          <a:stretch/>
        </p:blipFill>
        <p:spPr>
          <a:xfrm>
            <a:off x="35809" y="1327602"/>
            <a:ext cx="12186589" cy="64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4">
            <a:extLst>
              <a:ext uri="{FF2B5EF4-FFF2-40B4-BE49-F238E27FC236}">
                <a16:creationId xmlns:a16="http://schemas.microsoft.com/office/drawing/2014/main" id="{A1A85C4C-3E49-4C9C-9CE6-A40AA25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6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346D6479-5DB5-44ED-9B6F-D4338E27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72" b="51"/>
          <a:stretch/>
        </p:blipFill>
        <p:spPr>
          <a:xfrm>
            <a:off x="755573" y="1537982"/>
            <a:ext cx="5113528" cy="439988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4" name="Рисунок 18" descr="Изображение выглядит как текст, аптечка, табло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22C7A3AC-C47B-4CEC-8A87-78DB856C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79"/>
          <a:stretch/>
        </p:blipFill>
        <p:spPr>
          <a:xfrm flipH="1">
            <a:off x="7641577" y="1351912"/>
            <a:ext cx="2657404" cy="284162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5" name="Рисунок 19" descr="Изображение выглядит как текст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E61A7E31-F9F6-4BDF-B2D8-F98104FE2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23" t="-2381" r="24623" b="2891"/>
          <a:stretch/>
        </p:blipFill>
        <p:spPr>
          <a:xfrm>
            <a:off x="6686366" y="4808131"/>
            <a:ext cx="1409200" cy="148148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6" name="Рисунок 20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11897CF6-4A05-4AD1-989F-03399805B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06445" y="4768206"/>
            <a:ext cx="2300765" cy="148907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sp>
        <p:nvSpPr>
          <p:cNvPr id="22" name="Заголовок 9">
            <a:extLst>
              <a:ext uri="{FF2B5EF4-FFF2-40B4-BE49-F238E27FC236}">
                <a16:creationId xmlns:a16="http://schemas.microsoft.com/office/drawing/2014/main" id="{1B1117AF-5A91-4355-869B-727C0E90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365126"/>
            <a:ext cx="12207884" cy="859518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МАГАЗИН СКИНОВ</a:t>
            </a:r>
            <a:endParaRPr lang="ru-RU" dirty="0"/>
          </a:p>
        </p:txBody>
      </p:sp>
      <p:sp>
        <p:nvSpPr>
          <p:cNvPr id="24" name="Заголовок 9">
            <a:extLst>
              <a:ext uri="{FF2B5EF4-FFF2-40B4-BE49-F238E27FC236}">
                <a16:creationId xmlns:a16="http://schemas.microsoft.com/office/drawing/2014/main" id="{A4045D9A-A7F7-4021-B64D-FE07CE67EC75}"/>
              </a:ext>
            </a:extLst>
          </p:cNvPr>
          <p:cNvSpPr txBox="1">
            <a:spLocks/>
          </p:cNvSpPr>
          <p:nvPr/>
        </p:nvSpPr>
        <p:spPr>
          <a:xfrm>
            <a:off x="759568" y="5934152"/>
            <a:ext cx="5102004" cy="55655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199 р</a:t>
            </a:r>
          </a:p>
        </p:txBody>
      </p:sp>
      <p:sp>
        <p:nvSpPr>
          <p:cNvPr id="27" name="Заголовок 9">
            <a:extLst>
              <a:ext uri="{FF2B5EF4-FFF2-40B4-BE49-F238E27FC236}">
                <a16:creationId xmlns:a16="http://schemas.microsoft.com/office/drawing/2014/main" id="{F2FCD54D-3A58-4E06-86FD-43F323DC854B}"/>
              </a:ext>
            </a:extLst>
          </p:cNvPr>
          <p:cNvSpPr txBox="1">
            <a:spLocks/>
          </p:cNvSpPr>
          <p:nvPr/>
        </p:nvSpPr>
        <p:spPr>
          <a:xfrm>
            <a:off x="7645109" y="4198996"/>
            <a:ext cx="2669114" cy="36376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109 р</a:t>
            </a:r>
          </a:p>
        </p:txBody>
      </p:sp>
      <p:sp>
        <p:nvSpPr>
          <p:cNvPr id="28" name="Заголовок 9">
            <a:extLst>
              <a:ext uri="{FF2B5EF4-FFF2-40B4-BE49-F238E27FC236}">
                <a16:creationId xmlns:a16="http://schemas.microsoft.com/office/drawing/2014/main" id="{D532131A-549B-4573-BE61-18C874171126}"/>
              </a:ext>
            </a:extLst>
          </p:cNvPr>
          <p:cNvSpPr txBox="1">
            <a:spLocks/>
          </p:cNvSpPr>
          <p:nvPr/>
        </p:nvSpPr>
        <p:spPr>
          <a:xfrm>
            <a:off x="6690313" y="6283019"/>
            <a:ext cx="1411355" cy="36376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59 р</a:t>
            </a:r>
          </a:p>
        </p:txBody>
      </p:sp>
      <p:sp>
        <p:nvSpPr>
          <p:cNvPr id="29" name="Заголовок 9">
            <a:extLst>
              <a:ext uri="{FF2B5EF4-FFF2-40B4-BE49-F238E27FC236}">
                <a16:creationId xmlns:a16="http://schemas.microsoft.com/office/drawing/2014/main" id="{2D443489-D6A6-41B9-AF5F-AA208426F275}"/>
              </a:ext>
            </a:extLst>
          </p:cNvPr>
          <p:cNvSpPr txBox="1">
            <a:spLocks/>
          </p:cNvSpPr>
          <p:nvPr/>
        </p:nvSpPr>
        <p:spPr>
          <a:xfrm>
            <a:off x="9003854" y="6264657"/>
            <a:ext cx="2311065" cy="363760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99 р</a:t>
            </a:r>
          </a:p>
        </p:txBody>
      </p:sp>
    </p:spTree>
    <p:extLst>
      <p:ext uri="{BB962C8B-B14F-4D97-AF65-F5344CB8AC3E}">
        <p14:creationId xmlns:p14="http://schemas.microsoft.com/office/powerpoint/2010/main" val="149342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4">
            <a:extLst>
              <a:ext uri="{FF2B5EF4-FFF2-40B4-BE49-F238E27FC236}">
                <a16:creationId xmlns:a16="http://schemas.microsoft.com/office/drawing/2014/main" id="{A1A85C4C-3E49-4C9C-9CE6-A40AA25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9">
            <a:extLst>
              <a:ext uri="{FF2B5EF4-FFF2-40B4-BE49-F238E27FC236}">
                <a16:creationId xmlns:a16="http://schemas.microsoft.com/office/drawing/2014/main" id="{1B1117AF-5A91-4355-869B-727C0E90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365126"/>
            <a:ext cx="12207884" cy="859518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МАГАЗИН СКИНОВ</a:t>
            </a:r>
            <a:endParaRPr lang="ru-RU" dirty="0"/>
          </a:p>
        </p:txBody>
      </p: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2EEC5545-8078-4AB2-A6D0-D8453C595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9D3A73CE-22FA-467F-8F8C-CD8AA8B9C9A2}"/>
              </a:ext>
            </a:extLst>
          </p:cNvPr>
          <p:cNvSpPr txBox="1">
            <a:spLocks/>
          </p:cNvSpPr>
          <p:nvPr/>
        </p:nvSpPr>
        <p:spPr>
          <a:xfrm>
            <a:off x="5651069" y="896112"/>
            <a:ext cx="6044107" cy="18958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 ЗА ВНИМАНИЕ! </a:t>
            </a:r>
            <a:endParaRPr lang="en-US" sz="6000" b="1" kern="120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11" name="Рисунок 16">
            <a:extLst>
              <a:ext uri="{FF2B5EF4-FFF2-40B4-BE49-F238E27FC236}">
                <a16:creationId xmlns:a16="http://schemas.microsoft.com/office/drawing/2014/main" id="{30A60D36-BF8B-4CBE-85F9-6A8E27A26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2" r="22375" b="-3"/>
          <a:stretch/>
        </p:blipFill>
        <p:spPr>
          <a:xfrm>
            <a:off x="2114164" y="371436"/>
            <a:ext cx="2834571" cy="24827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13" name="Рисунок 4">
            <a:extLst>
              <a:ext uri="{FF2B5EF4-FFF2-40B4-BE49-F238E27FC236}">
                <a16:creationId xmlns:a16="http://schemas.microsoft.com/office/drawing/2014/main" id="{62D2E903-B626-44DB-B37A-46CD6DE83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r="-1" b="-1"/>
          <a:stretch/>
        </p:blipFill>
        <p:spPr>
          <a:xfrm>
            <a:off x="1157722" y="2954419"/>
            <a:ext cx="6874459" cy="3903582"/>
          </a:xfrm>
          <a:custGeom>
            <a:avLst/>
            <a:gdLst/>
            <a:ahLst/>
            <a:cxnLst/>
            <a:rect l="l" t="t" r="r" b="b"/>
            <a:pathLst>
              <a:path w="6874459" h="3903582">
                <a:moveTo>
                  <a:pt x="209892" y="3722466"/>
                </a:moveTo>
                <a:lnTo>
                  <a:pt x="226467" y="3751176"/>
                </a:lnTo>
                <a:cubicBezTo>
                  <a:pt x="243276" y="3780289"/>
                  <a:pt x="261205" y="3811341"/>
                  <a:pt x="280329" y="3844465"/>
                </a:cubicBezTo>
                <a:lnTo>
                  <a:pt x="314461" y="3903582"/>
                </a:lnTo>
                <a:lnTo>
                  <a:pt x="308088" y="3903582"/>
                </a:lnTo>
                <a:close/>
                <a:moveTo>
                  <a:pt x="1972276" y="83"/>
                </a:moveTo>
                <a:cubicBezTo>
                  <a:pt x="1972276" y="83"/>
                  <a:pt x="1972276" y="83"/>
                  <a:pt x="4889531" y="7396"/>
                </a:cubicBezTo>
                <a:cubicBezTo>
                  <a:pt x="5075389" y="2170"/>
                  <a:pt x="5250964" y="104959"/>
                  <a:pt x="5342525" y="263545"/>
                </a:cubicBezTo>
                <a:cubicBezTo>
                  <a:pt x="5342525" y="263545"/>
                  <a:pt x="5342525" y="263545"/>
                  <a:pt x="6804327" y="2795463"/>
                </a:cubicBezTo>
                <a:cubicBezTo>
                  <a:pt x="6899045" y="2959518"/>
                  <a:pt x="6897117" y="3157497"/>
                  <a:pt x="6802819" y="3321310"/>
                </a:cubicBezTo>
                <a:cubicBezTo>
                  <a:pt x="6802819" y="3321310"/>
                  <a:pt x="6802819" y="3321310"/>
                  <a:pt x="6498164" y="3849761"/>
                </a:cubicBezTo>
                <a:lnTo>
                  <a:pt x="6467137" y="3903582"/>
                </a:lnTo>
                <a:lnTo>
                  <a:pt x="412141" y="3903582"/>
                </a:lnTo>
                <a:lnTo>
                  <a:pt x="325868" y="3754155"/>
                </a:lnTo>
                <a:cubicBezTo>
                  <a:pt x="245570" y="3615073"/>
                  <a:pt x="159917" y="3466719"/>
                  <a:pt x="68554" y="3308473"/>
                </a:cubicBezTo>
                <a:cubicBezTo>
                  <a:pt x="-23006" y="3149886"/>
                  <a:pt x="-24236" y="2946439"/>
                  <a:pt x="73219" y="2788094"/>
                </a:cubicBezTo>
                <a:cubicBezTo>
                  <a:pt x="73219" y="2788094"/>
                  <a:pt x="73219" y="2788094"/>
                  <a:pt x="1525513" y="258022"/>
                </a:cubicBezTo>
                <a:cubicBezTo>
                  <a:pt x="1614363" y="97353"/>
                  <a:pt x="1788710" y="-3305"/>
                  <a:pt x="1972276" y="83"/>
                </a:cubicBezTo>
                <a:close/>
              </a:path>
            </a:pathLst>
          </a:custGeom>
        </p:spPr>
      </p:pic>
      <p:pic>
        <p:nvPicPr>
          <p:cNvPr id="15" name="Рисунок 3" descr="Изображение выглядит как текст, желтый, оранжевы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715C494E-838F-49C4-8968-12FE7D8E0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3" r="23013" b="-5"/>
          <a:stretch/>
        </p:blipFill>
        <p:spPr>
          <a:xfrm>
            <a:off x="385576" y="1937478"/>
            <a:ext cx="2267650" cy="1986175"/>
          </a:xfrm>
          <a:custGeom>
            <a:avLst/>
            <a:gdLst/>
            <a:ahLst/>
            <a:cxnLst/>
            <a:rect l="l" t="t" r="r" b="b"/>
            <a:pathLst>
              <a:path w="2267650" h="1986175">
                <a:moveTo>
                  <a:pt x="646966" y="0"/>
                </a:moveTo>
                <a:cubicBezTo>
                  <a:pt x="1622862" y="0"/>
                  <a:pt x="1622862" y="0"/>
                  <a:pt x="1622862" y="0"/>
                </a:cubicBezTo>
                <a:cubicBezTo>
                  <a:pt x="1672237" y="0"/>
                  <a:pt x="1736136" y="34443"/>
                  <a:pt x="1762276" y="77496"/>
                </a:cubicBezTo>
                <a:cubicBezTo>
                  <a:pt x="2250223" y="912722"/>
                  <a:pt x="2250223" y="912722"/>
                  <a:pt x="2250223" y="912722"/>
                </a:cubicBezTo>
                <a:cubicBezTo>
                  <a:pt x="2273459" y="958645"/>
                  <a:pt x="2273459" y="1027530"/>
                  <a:pt x="2250223" y="1073454"/>
                </a:cubicBezTo>
                <a:cubicBezTo>
                  <a:pt x="1762276" y="1908680"/>
                  <a:pt x="1762276" y="1908680"/>
                  <a:pt x="1762276" y="1908680"/>
                </a:cubicBezTo>
                <a:cubicBezTo>
                  <a:pt x="1736136" y="1951733"/>
                  <a:pt x="1672237" y="1986175"/>
                  <a:pt x="1622862" y="1986175"/>
                </a:cubicBezTo>
                <a:lnTo>
                  <a:pt x="646966" y="1986175"/>
                </a:lnTo>
                <a:cubicBezTo>
                  <a:pt x="594686" y="1986175"/>
                  <a:pt x="530789" y="1951733"/>
                  <a:pt x="507553" y="1908680"/>
                </a:cubicBezTo>
                <a:cubicBezTo>
                  <a:pt x="19605" y="1073454"/>
                  <a:pt x="19605" y="1073454"/>
                  <a:pt x="19605" y="1073454"/>
                </a:cubicBezTo>
                <a:cubicBezTo>
                  <a:pt x="-6535" y="1027530"/>
                  <a:pt x="-6535" y="958645"/>
                  <a:pt x="19605" y="912722"/>
                </a:cubicBezTo>
                <a:cubicBezTo>
                  <a:pt x="507553" y="77496"/>
                  <a:pt x="507553" y="77496"/>
                  <a:pt x="507553" y="77496"/>
                </a:cubicBezTo>
                <a:cubicBezTo>
                  <a:pt x="530789" y="34443"/>
                  <a:pt x="594686" y="0"/>
                  <a:pt x="6469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927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F1F1D439-5361-B945-BD0D-348A2FFB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410014"/>
            <a:ext cx="12199942" cy="732986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СПИСОК ИСПОЛЬЗОВАННОЙ ЛИТЕРАТУРЫ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0FB9F-C3A0-C44F-A11F-034840602649}"/>
              </a:ext>
            </a:extLst>
          </p:cNvPr>
          <p:cNvSpPr txBox="1"/>
          <p:nvPr/>
        </p:nvSpPr>
        <p:spPr>
          <a:xfrm>
            <a:off x="2641527" y="2237595"/>
            <a:ext cx="9255771" cy="3539430"/>
          </a:xfrm>
          <a:prstGeom prst="rect">
            <a:avLst/>
          </a:prstGeom>
          <a:ln w="19050" cap="sq">
            <a:solidFill>
              <a:srgbClr val="00B0F0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Аутопан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. В. И. Бородулин и др.. Иллюстрированный энциклопедический словарь. - М.:  2000. — 1039 с.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Белов Н.В., Авт.- сост. Современная энциклопедия для мальчика/.- Мн.: Современный литератор, 2007 – 546 с.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Новоселов С.Л., Петку Г.П., Компьютерный мир дошкольника – М: Новая школа, 2005г – 286 с.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Обручев В.А. Самые знаменитые компьютерные игры- М.: Эксмо, 2015. – 256 с. 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Рейнбоу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В., “Компьютерные игры”. Энциклопедия. – С.: “Питер” 2005.-732с.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Википедия. Свободная энциклопедия. 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Компьютерная_игра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 https://ru.m.wikipedia.org /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wiki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Компьютерная_игра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 startAt="10"/>
            </a:pP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259F85-8156-CD48-9CFC-C9B1605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82" y="2239815"/>
            <a:ext cx="2063701" cy="34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10515-7915-7F46-8A49-2960042CE232}"/>
              </a:ext>
            </a:extLst>
          </p:cNvPr>
          <p:cNvSpPr txBox="1"/>
          <p:nvPr/>
        </p:nvSpPr>
        <p:spPr>
          <a:xfrm>
            <a:off x="388620" y="474345"/>
            <a:ext cx="11414760" cy="5047536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Цель</a:t>
            </a:r>
            <a:endParaRPr lang="ru-RU" sz="24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Разработать кроссплатформенную игру-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платформер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 языке Python c использованием библиотеки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Pygame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. </a:t>
            </a: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2400" b="1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Задачи</a:t>
            </a:r>
            <a:endParaRPr lang="ru-RU" sz="2400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indent="-342900">
              <a:buFont typeface="Calibri Light" panose="020F0302020204030204"/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Изучить литературу по теме проекта</a:t>
            </a:r>
            <a:endParaRPr lang="ru-RU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</a:rPr>
              <a:t>Узнать как разрабатываются компьютерные игры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Какие они бывают</a:t>
            </a:r>
            <a:endParaRPr lang="ru-RU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Какие компьютерные игры наиболее популярны среди учеников нашей школы?  Что нравится в игре больше всего?</a:t>
            </a:r>
            <a:endParaRPr lang="ru-RU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Почему одни игры популярны, а другие нет?</a:t>
            </a:r>
          </a:p>
          <a:p>
            <a:pPr lvl="0"/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Актуальность</a:t>
            </a:r>
          </a:p>
          <a:p>
            <a:r>
              <a:rPr lang="x-none">
                <a:solidFill>
                  <a:schemeClr val="bg1">
                    <a:lumMod val="95000"/>
                  </a:schemeClr>
                </a:solidFill>
              </a:rPr>
              <a:t>       Сегодня сложно найти человека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которы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й 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никогда не играл в компьютерные игры. Развивающ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ие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 и обучающие программы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платформеры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 исторические игры,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квесты… Разработка компьютерных игр – это огромный технологичный мир, который стремительно развивается. Игровая разработка – сложное направление, требующее изучения обширной теоретической базы и постоянной практики. </a:t>
            </a:r>
            <a:endParaRPr lang="ru-RU" dirty="0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20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53">
            <a:extLst>
              <a:ext uri="{FF2B5EF4-FFF2-40B4-BE49-F238E27FC236}">
                <a16:creationId xmlns:a16="http://schemas.microsoft.com/office/drawing/2014/main" id="{05A6420C-6B7C-43D5-A181-220F23EE6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31647" y="1337930"/>
            <a:ext cx="5298538" cy="301255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ИСТОРИЯ ИГРЫ</a:t>
            </a:r>
          </a:p>
        </p:txBody>
      </p:sp>
      <p:pic>
        <p:nvPicPr>
          <p:cNvPr id="17" name="Рисунок 21">
            <a:extLst>
              <a:ext uri="{FF2B5EF4-FFF2-40B4-BE49-F238E27FC236}">
                <a16:creationId xmlns:a16="http://schemas.microsoft.com/office/drawing/2014/main" id="{B0B10B16-82FA-483D-8036-60674308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7" y="596912"/>
            <a:ext cx="2853562" cy="2581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76423-7C04-4C8C-B820-A1822F8AA804}"/>
              </a:ext>
            </a:extLst>
          </p:cNvPr>
          <p:cNvSpPr txBox="1"/>
          <p:nvPr/>
        </p:nvSpPr>
        <p:spPr>
          <a:xfrm>
            <a:off x="28353" y="4352260"/>
            <a:ext cx="12161873" cy="2308324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Герой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игры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Season Rider -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исследователь-алхимик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.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Он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пошел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в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многодневное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путешествие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,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чтобы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найти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последний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компонент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к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его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отвару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,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который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спасет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весь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мир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от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смертельной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эпидемии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.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Он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отправился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в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путешествие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, и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почти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успел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дойти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,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но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началось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извержение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вулкана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и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растение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сгорело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.</a:t>
            </a:r>
          </a:p>
        </p:txBody>
      </p:sp>
      <p:pic>
        <p:nvPicPr>
          <p:cNvPr id="22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9C3299-C835-4AA0-880C-03EED8756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441559" y="1337941"/>
            <a:ext cx="5360580" cy="3012547"/>
          </a:xfrm>
          <a:prstGeom prst="rect">
            <a:avLst/>
          </a:prstGeom>
        </p:spPr>
      </p:pic>
      <p:pic>
        <p:nvPicPr>
          <p:cNvPr id="25" name="Рисунок 25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D5EA6D69-CEBB-4A6D-9FEB-DD5741DCF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795" y="1500128"/>
            <a:ext cx="2743200" cy="2581835"/>
          </a:xfrm>
          <a:prstGeom prst="rect">
            <a:avLst/>
          </a:prstGeom>
        </p:spPr>
      </p:pic>
      <p:pic>
        <p:nvPicPr>
          <p:cNvPr id="20" name="Рисунок 52" descr="Изображение выглядит как текст, желтый, оранжевы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480CE1C6-D5F1-4A10-AA2E-DAF97533F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491043" y="1337939"/>
            <a:ext cx="5333981" cy="30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2" descr="Изображение выглядит как текст, желтый, оранжевы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5CD9D7CA-D1D9-4D7F-95AE-17D4C41D4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54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8E33BE-7534-4EE8-B91B-924FAC6AD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53" name="Рисунок 53">
            <a:extLst>
              <a:ext uri="{FF2B5EF4-FFF2-40B4-BE49-F238E27FC236}">
                <a16:creationId xmlns:a16="http://schemas.microsoft.com/office/drawing/2014/main" id="{7FE29337-D106-43E4-B831-2963F3F31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55" name="Рисунок 53" descr="Изображение выглядит как текст, постельное белье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007088D5-91FC-4D55-BACE-5B65B83FB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5" t="-522" r="48828" b="60937"/>
          <a:stretch/>
        </p:blipFill>
        <p:spPr>
          <a:xfrm>
            <a:off x="6096000" y="3377006"/>
            <a:ext cx="6096255" cy="3478790"/>
          </a:xfrm>
          <a:prstGeom prst="rect">
            <a:avLst/>
          </a:prstGeom>
        </p:spPr>
      </p:pic>
      <p:sp>
        <p:nvSpPr>
          <p:cNvPr id="57" name="Rectangle 59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ame 61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ОБЪЕКТЫ</a:t>
            </a:r>
            <a:r>
              <a:rPr lang="en-US" sz="40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ИГРЫ</a:t>
            </a:r>
            <a:endParaRPr lang="en-US" sz="4000" b="1" kern="1200">
              <a:solidFill>
                <a:srgbClr val="0070C0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6" name="Рисунок 21">
            <a:extLst>
              <a:ext uri="{FF2B5EF4-FFF2-40B4-BE49-F238E27FC236}">
                <a16:creationId xmlns:a16="http://schemas.microsoft.com/office/drawing/2014/main" id="{05EDE37B-3268-4279-A172-CB6F27E4D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404777" y="2738263"/>
            <a:ext cx="2465707" cy="21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СВЯЗИ ОБЪЕКТОВ ИГРЫ</a:t>
            </a:r>
          </a:p>
        </p:txBody>
      </p:sp>
      <p:graphicFrame>
        <p:nvGraphicFramePr>
          <p:cNvPr id="2" name="Схема 2">
            <a:extLst>
              <a:ext uri="{FF2B5EF4-FFF2-40B4-BE49-F238E27FC236}">
                <a16:creationId xmlns:a16="http://schemas.microsoft.com/office/drawing/2014/main" id="{555A4BA4-E148-423C-9A8A-061F878D6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312668"/>
              </p:ext>
            </p:extLst>
          </p:nvPr>
        </p:nvGraphicFramePr>
        <p:xfrm>
          <a:off x="432994" y="1431851"/>
          <a:ext cx="11212499" cy="5057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363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РАБОТА ЛАЗЕРА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Рисунок 21">
            <a:extLst>
              <a:ext uri="{FF2B5EF4-FFF2-40B4-BE49-F238E27FC236}">
                <a16:creationId xmlns:a16="http://schemas.microsoft.com/office/drawing/2014/main" id="{448B6A50-756B-4347-AC7F-A1E815CC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1637" y="2631937"/>
            <a:ext cx="2465707" cy="2193976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5E815-197E-4F74-8187-C230E449003B}"/>
              </a:ext>
            </a:extLst>
          </p:cNvPr>
          <p:cNvCxnSpPr/>
          <p:nvPr/>
        </p:nvCxnSpPr>
        <p:spPr>
          <a:xfrm flipV="1">
            <a:off x="3543" y="3707217"/>
            <a:ext cx="12191998" cy="44303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52" descr="Изображение выглядит как текст, желтый, оранжевы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C4E147D1-CE38-4715-8CBC-F7645ED4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" t="4669" r="78401" b="90272"/>
          <a:stretch/>
        </p:blipFill>
        <p:spPr>
          <a:xfrm>
            <a:off x="3893499" y="5050474"/>
            <a:ext cx="7186277" cy="126688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22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091392-EE95-4785-96DF-0F05AB1AE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5" t="4597" r="78493" b="90235"/>
          <a:stretch/>
        </p:blipFill>
        <p:spPr>
          <a:xfrm>
            <a:off x="664536" y="1842987"/>
            <a:ext cx="7178021" cy="1275811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04354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МАССИВ КООРДИНАТ ПЛАТФОРМ</a:t>
            </a:r>
          </a:p>
        </p:txBody>
      </p:sp>
      <p:pic>
        <p:nvPicPr>
          <p:cNvPr id="17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3A5AC7-F250-4288-A601-FAF1E705D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9" b="11867"/>
          <a:stretch/>
        </p:blipFill>
        <p:spPr>
          <a:xfrm>
            <a:off x="551120" y="1346126"/>
            <a:ext cx="11089764" cy="5477993"/>
          </a:xfrm>
          <a:prstGeom prst="rect">
            <a:avLst/>
          </a:prstGeom>
        </p:spPr>
      </p:pic>
      <p:pic>
        <p:nvPicPr>
          <p:cNvPr id="3" name="Рисунок 53" descr="Изображение выглядит как текст, постельное белье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B8BF8AC8-D756-49D7-BFA1-08BEE9F31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7" t="27318" r="59492" b="66835"/>
          <a:stretch/>
        </p:blipFill>
        <p:spPr>
          <a:xfrm>
            <a:off x="6895410" y="2473239"/>
            <a:ext cx="4011405" cy="664463"/>
          </a:xfrm>
          <a:prstGeom prst="rect">
            <a:avLst/>
          </a:prstGeom>
        </p:spPr>
      </p:pic>
      <p:pic>
        <p:nvPicPr>
          <p:cNvPr id="7" name="Рисунок 53" descr="Изображение выглядит как текст, постельное белье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4B0555A2-FA94-476D-AA46-D5B95C809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7" t="27318" r="59492" b="66835"/>
          <a:stretch/>
        </p:blipFill>
        <p:spPr>
          <a:xfrm>
            <a:off x="6151130" y="5193400"/>
            <a:ext cx="4250638" cy="708766"/>
          </a:xfrm>
          <a:prstGeom prst="rect">
            <a:avLst/>
          </a:prstGeom>
        </p:spPr>
      </p:pic>
      <p:pic>
        <p:nvPicPr>
          <p:cNvPr id="8" name="Рисунок 53" descr="Изображение выглядит как текст, постельное белье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DADAE239-F647-4686-ABD9-44871A04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7" t="27318" r="59492" b="66835"/>
          <a:stretch/>
        </p:blipFill>
        <p:spPr>
          <a:xfrm>
            <a:off x="1667733" y="3740284"/>
            <a:ext cx="4153173" cy="691045"/>
          </a:xfrm>
          <a:prstGeom prst="rect">
            <a:avLst/>
          </a:prstGeom>
        </p:spPr>
      </p:pic>
      <p:pic>
        <p:nvPicPr>
          <p:cNvPr id="4" name="Рисунок 21">
            <a:extLst>
              <a:ext uri="{FF2B5EF4-FFF2-40B4-BE49-F238E27FC236}">
                <a16:creationId xmlns:a16="http://schemas.microsoft.com/office/drawing/2014/main" id="{ABDA5C61-A7EE-4D8A-B7AE-D51297AF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93" y="2312960"/>
            <a:ext cx="1397455" cy="14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3" descr="Изображение выглядит как текст, желтый, оранжевы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D164A0D9-6720-498B-A4EB-B01135948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3" r="23848" b="-1"/>
          <a:stretch/>
        </p:blipFill>
        <p:spPr>
          <a:xfrm>
            <a:off x="81686" y="60744"/>
            <a:ext cx="4848284" cy="4359438"/>
          </a:xfrm>
          <a:prstGeom prst="rect">
            <a:avLst/>
          </a:prstGeom>
        </p:spPr>
      </p:pic>
      <p:pic>
        <p:nvPicPr>
          <p:cNvPr id="23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7E4106-D807-4C9E-B2BE-7CC48CC3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9" b="-1"/>
          <a:stretch/>
        </p:blipFill>
        <p:spPr>
          <a:xfrm>
            <a:off x="4956250" y="60741"/>
            <a:ext cx="7216902" cy="4359440"/>
          </a:xfrm>
          <a:prstGeom prst="rect">
            <a:avLst/>
          </a:prstGeom>
        </p:spPr>
      </p:pic>
      <p:pic>
        <p:nvPicPr>
          <p:cNvPr id="25" name="Рисунок 4" descr="Изображение выглядит как постельное белье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393F7537-B282-46B9-BA05-DE024297E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" t="8547" r="-107" b="3159"/>
          <a:stretch/>
        </p:blipFill>
        <p:spPr>
          <a:xfrm>
            <a:off x="83228" y="4411316"/>
            <a:ext cx="4847359" cy="2445045"/>
          </a:xfrm>
          <a:prstGeom prst="rect">
            <a:avLst/>
          </a:prstGeom>
        </p:spPr>
      </p:pic>
      <p:sp>
        <p:nvSpPr>
          <p:cNvPr id="27" name="Заголовок 9">
            <a:extLst>
              <a:ext uri="{FF2B5EF4-FFF2-40B4-BE49-F238E27FC236}">
                <a16:creationId xmlns:a16="http://schemas.microsoft.com/office/drawing/2014/main" id="{9E099DAF-A9DD-400E-88E8-65D6E4D1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674" y="5080183"/>
            <a:ext cx="5803605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ДИЗАЙН УРОВНЕЙ </a:t>
            </a:r>
            <a:endParaRPr lang="ru-RU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2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D7EB53E6-BABB-D344-B199-D7D1017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276"/>
            <a:ext cx="12192000" cy="930275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ПОБЕДА ИЛИ ПОРАЖЕНИЕ</a:t>
            </a:r>
            <a:endParaRPr lang="ru-RU" dirty="0"/>
          </a:p>
        </p:txBody>
      </p:sp>
      <p:pic>
        <p:nvPicPr>
          <p:cNvPr id="40" name="Рисунок 40">
            <a:extLst>
              <a:ext uri="{FF2B5EF4-FFF2-40B4-BE49-F238E27FC236}">
                <a16:creationId xmlns:a16="http://schemas.microsoft.com/office/drawing/2014/main" id="{61D7876A-DE63-41BA-BA2F-74ADC119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8" t="26744" r="28924" b="27390"/>
          <a:stretch/>
        </p:blipFill>
        <p:spPr>
          <a:xfrm>
            <a:off x="258726" y="2347359"/>
            <a:ext cx="5654676" cy="3493588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42" name="Рисунок 42" descr="Изображение выглядит как текст, знак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927ADDE3-A328-42C0-A05C-94B9950FA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66" b="17699"/>
          <a:stretch/>
        </p:blipFill>
        <p:spPr>
          <a:xfrm>
            <a:off x="6204098" y="2347137"/>
            <a:ext cx="5658301" cy="3485189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3528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265</Words>
  <Application>Microsoft Office PowerPoint</Application>
  <PresentationFormat>Широкоэкранный</PresentationFormat>
  <Paragraphs>72</Paragraphs>
  <Slides>13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ИСТОРИЯ ИГРЫ</vt:lpstr>
      <vt:lpstr>ОБЪЕКТЫ ИГРЫ</vt:lpstr>
      <vt:lpstr>СВЯЗИ ОБЪЕКТОВ ИГРЫ</vt:lpstr>
      <vt:lpstr>РАБОТА ЛАЗЕРА</vt:lpstr>
      <vt:lpstr>МАССИВ КООРДИНАТ ПЛАТФОРМ</vt:lpstr>
      <vt:lpstr>ДИЗАЙН УРОВНЕЙ </vt:lpstr>
      <vt:lpstr>ПОБЕДА ИЛИ ПОРАЖЕНИЕ</vt:lpstr>
      <vt:lpstr>ПЛАН РАЗВИТИЯ ИГРЫ</vt:lpstr>
      <vt:lpstr>МАГАЗИН СКИНОВ</vt:lpstr>
      <vt:lpstr>МАГАЗИН СКИНОВ</vt:lpstr>
      <vt:lpstr>СПИСОК ИСПОЛЬЗОВАННОЙ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Yakovlev</dc:creator>
  <cp:lastModifiedBy>andrew</cp:lastModifiedBy>
  <cp:revision>878</cp:revision>
  <dcterms:created xsi:type="dcterms:W3CDTF">2019-02-05T12:11:37Z</dcterms:created>
  <dcterms:modified xsi:type="dcterms:W3CDTF">2022-01-17T23:05:12Z</dcterms:modified>
</cp:coreProperties>
</file>